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9144000" cy="6858000" type="screen4x3"/>
  <p:notesSz cx="6858000" cy="9144000"/>
  <p:custDataLst>
    <p:tags r:id="rId5"/>
  </p:custDataLst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76D"/>
    <a:srgbClr val="FFFFFF"/>
    <a:srgbClr val="003399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02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68F88C59-319B-4332-9A1D-2A62CFCB00D8}" type="datetimeFigureOut">
              <a:rPr lang="de-DE" smtClean="0"/>
              <a:pPr/>
              <a:t>31.01.2017</a:t>
            </a:fld>
            <a:endParaRPr lang="de-DE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B16A41B8-7DC3-4DB6-84E4-E105629EAA3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1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968B300D-05F0-4B43-940D-46DED5A791AD}" type="datetimeFigureOut">
              <a:pPr/>
              <a:t>31.01.2017</a:t>
            </a:fld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9B26CD33-4337-4529-948A-94F6960B2374}" type="slidenum"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47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88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66165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de-DE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extLst/>
          </a:lstStyle>
          <a:p>
            <a:r>
              <a:rPr kumimoji="0" lang="de-DE" dirty="0"/>
              <a:t>Fotoalbumtitel durch Klicken hinzufügen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/>
            </a:pPr>
            <a:endParaRPr kumimoji="0" lang="de-DE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Datum und andere Details durch Klicken hinzufügen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extLst/>
          </a:lstStyle>
          <a:p>
            <a:pPr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, Querforma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9191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  <a:solidFill>
            <a:srgbClr val="FFFFFF"/>
          </a:solidFill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>
          <a:noFill/>
        </p:spPr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56992"/>
            <a:ext cx="4023360" cy="3017520"/>
          </a:xfrm>
          <a:solidFill>
            <a:srgbClr val="FFFFFF"/>
          </a:solidFill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gemis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1363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dirty="0" smtClean="0"/>
              <a:t>Bild durch Klicken auf Symbol hinzufügen</a:t>
            </a:r>
            <a:endParaRPr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dirty="0" smtClean="0"/>
              <a:t>Bild durch Klicken auf Symbol hinzufügen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, Hochformat mit Überschrif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87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88640"/>
            <a:ext cx="1676400" cy="301176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de-D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88640"/>
            <a:ext cx="1676400" cy="301176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3028528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3028528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, Querforma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8957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Beschriftung durch Klicken hinzufügen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rgbClr val="43476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, Hochformat mit großer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403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  <a:solidFill>
            <a:srgbClr val="FFFFFF"/>
          </a:solidFill>
        </p:spPr>
        <p:txBody>
          <a:bodyPr anchor="t" anchorCtr="0">
            <a:normAutofit/>
          </a:bodyPr>
          <a:lstStyle>
            <a:lvl1pPr marL="0" marR="0" indent="0" algn="l" eaLnBrk="1" latinLnBrk="0" hangingPunct="1">
              <a:buFontTx/>
              <a:buNone/>
              <a:defRPr kumimoji="0" lang="de-DE" sz="1800" baseline="0">
                <a:solidFill>
                  <a:srgbClr val="43476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Hochformat mit 3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Querformat mit 2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Hochformat mit 2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tis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quadratis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er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1643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31.01.2017</a:t>
            </a:fld>
            <a:endParaRPr kumimoji="0" lang="de-DE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‹Nr.›</a:t>
            </a:fld>
            <a:endParaRPr kumimoji="0"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Hochforma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958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48087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dirty="0" smtClean="0"/>
              <a:t>Bild durch Klicken auf Symbol hinzufügen</a:t>
            </a:r>
            <a:endParaRPr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60648"/>
            <a:ext cx="3505200" cy="6140152"/>
          </a:xfrm>
          <a:solidFill>
            <a:schemeClr val="bg1"/>
          </a:solidFill>
          <a:ln>
            <a:solidFill>
              <a:srgbClr val="FFFFFF"/>
            </a:solidFill>
          </a:ln>
          <a:effectLst/>
        </p:spPr>
        <p:txBody>
          <a:bodyPr tIns="91440" bIns="9144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rgbClr val="4347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rformat (Vollbi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7703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de-DE" i="0" dirty="0"/>
              <a:t>Ganzseitiges Bild</a:t>
            </a:r>
            <a:r>
              <a:rPr kumimoji="0" lang="de-DE" i="0" baseline="0" dirty="0"/>
              <a:t> durch Klicken auf Symbol </a:t>
            </a:r>
            <a:r>
              <a:rPr kumimoji="0" lang="de-DE" i="0" dirty="0"/>
              <a:t>hinzufügen</a:t>
            </a:r>
            <a:endParaRPr kumimoji="0" lang="de-DE" i="0" baseline="0" dirty="0"/>
          </a:p>
          <a:p>
            <a:pPr marL="0" marR="0" indent="0" algn="ctr">
              <a:buFontTx/>
              <a:buNone/>
            </a:pPr>
            <a:endParaRPr kumimoji="0" lang="de-DE" i="0" dirty="0"/>
          </a:p>
          <a:p>
            <a:pPr algn="ctr">
              <a:buFontTx/>
              <a:buNone/>
            </a:pPr>
            <a:endParaRPr kumimoji="0" lang="de-DE" i="0" dirty="0"/>
          </a:p>
          <a:p>
            <a:pPr algn="ctr">
              <a:buFontTx/>
              <a:buNone/>
            </a:pPr>
            <a:endParaRPr kumimoji="0" lang="de-DE" i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absch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4112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waterfall_j026235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1842971"/>
            <a:ext cx="2286000" cy="22860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1842971"/>
            <a:ext cx="2286000" cy="22860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1842971"/>
            <a:ext cx="2286000" cy="22860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12" name="Rectangle 6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6" y="4283404"/>
            <a:ext cx="2304256" cy="1656184"/>
          </a:xfrm>
          <a:solidFill>
            <a:schemeClr val="bg1"/>
          </a:solidFill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21" hasCustomPrompt="1"/>
          </p:nvPr>
        </p:nvSpPr>
        <p:spPr>
          <a:xfrm>
            <a:off x="3491880" y="4283404"/>
            <a:ext cx="2304256" cy="1656184"/>
          </a:xfrm>
          <a:solidFill>
            <a:schemeClr val="bg1"/>
          </a:solidFill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22" hasCustomPrompt="1"/>
          </p:nvPr>
        </p:nvSpPr>
        <p:spPr>
          <a:xfrm>
            <a:off x="6156176" y="4283404"/>
            <a:ext cx="2304256" cy="1656184"/>
          </a:xfrm>
          <a:solidFill>
            <a:schemeClr val="bg1"/>
          </a:solidFill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, Hochformat mit Überschrif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0106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  <a:solidFill>
            <a:schemeClr val="bg1"/>
          </a:solidFill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  <a:solidFill>
            <a:schemeClr val="bg1"/>
          </a:solidFill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Querformat mit Überschrif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930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  <a:solidFill>
            <a:schemeClr val="bg1"/>
          </a:solidFill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  <a:solidFill>
            <a:schemeClr val="bg1"/>
          </a:solidFill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, gemisch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60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2656"/>
            <a:ext cx="3773425" cy="5991944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Hochformat mit Überschrif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7961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  <a:solidFill>
            <a:srgbClr val="FFFFFF"/>
          </a:solidFill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  <a:solidFill>
            <a:srgbClr val="FFFFFF"/>
          </a:solidFill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  <a:solidFill>
            <a:srgbClr val="FFFFFF"/>
          </a:solidFill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rgbClr val="4347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2287540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think-cell Folie" r:id="rId26" imgW="270" imgH="270" progId="TCLayout.ActiveDocument.1">
                  <p:embed/>
                </p:oleObj>
              </mc:Choice>
              <mc:Fallback>
                <p:oleObj name="think-cell Foli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waterfall_j0262353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2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de-DE" dirty="0" smtClean="0"/>
              <a:t>Titelmasterformat durch Klicken bearbeiten</a:t>
            </a:r>
            <a:endParaRPr kumimoji="0" lang="en-US" dirty="0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de-DE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31.01.2017</a:t>
            </a:fld>
            <a:endParaRPr kumimoji="0" lang="de-DE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de-DE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de-DE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de-DE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de-DE" sz="3200" cap="all" baseline="0">
          <a:solidFill>
            <a:schemeClr val="tx1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eaLnBrk="1" latinLnBrk="0" hangingPunct="1">
        <a:defRPr kumimoji="0" lang="de-DE">
          <a:solidFill>
            <a:schemeClr val="tx2"/>
          </a:solidFill>
        </a:defRPr>
      </a:lvl2pPr>
      <a:lvl3pPr eaLnBrk="1" latinLnBrk="0" hangingPunct="1">
        <a:defRPr kumimoji="0" lang="de-DE">
          <a:solidFill>
            <a:schemeClr val="tx2"/>
          </a:solidFill>
        </a:defRPr>
      </a:lvl3pPr>
      <a:lvl4pPr eaLnBrk="1" latinLnBrk="0" hangingPunct="1">
        <a:defRPr kumimoji="0" lang="de-DE">
          <a:solidFill>
            <a:schemeClr val="tx2"/>
          </a:solidFill>
        </a:defRPr>
      </a:lvl4pPr>
      <a:lvl5pPr eaLnBrk="1" latinLnBrk="0" hangingPunct="1">
        <a:defRPr kumimoji="0" lang="de-DE">
          <a:solidFill>
            <a:schemeClr val="tx2"/>
          </a:solidFill>
        </a:defRPr>
      </a:lvl5pPr>
      <a:lvl6pPr eaLnBrk="1" latinLnBrk="0" hangingPunct="1">
        <a:defRPr kumimoji="0" lang="de-DE">
          <a:solidFill>
            <a:schemeClr val="tx2"/>
          </a:solidFill>
        </a:defRPr>
      </a:lvl6pPr>
      <a:lvl7pPr eaLnBrk="1" latinLnBrk="0" hangingPunct="1">
        <a:defRPr kumimoji="0" lang="de-DE">
          <a:solidFill>
            <a:schemeClr val="tx2"/>
          </a:solidFill>
        </a:defRPr>
      </a:lvl7pPr>
      <a:lvl8pPr eaLnBrk="1" latinLnBrk="0" hangingPunct="1">
        <a:defRPr kumimoji="0" lang="de-DE">
          <a:solidFill>
            <a:schemeClr val="tx2"/>
          </a:solidFill>
        </a:defRPr>
      </a:lvl8pPr>
      <a:lvl9pPr eaLnBrk="1" latinLnBrk="0" hangingPunct="1">
        <a:defRPr kumimoji="0" lang="de-DE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de-DE" sz="24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de-DE" sz="24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de-DE" sz="18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de-DE" sz="16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th.michael@bluewin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-180528" y="1547510"/>
            <a:ext cx="8956266" cy="1219200"/>
          </a:xfrm>
        </p:spPr>
        <p:txBody>
          <a:bodyPr/>
          <a:lstStyle/>
          <a:p>
            <a:r>
              <a:rPr lang="de-DE" sz="2800" dirty="0" smtClean="0">
                <a:ea typeface="Dotum" panose="020B0600000101010101" pitchFamily="34" charset="-127"/>
              </a:rPr>
              <a:t>Zwölf hochwertige Raritäten aus </a:t>
            </a:r>
            <a:r>
              <a:rPr lang="de-DE" sz="2800" dirty="0" err="1" smtClean="0">
                <a:ea typeface="Dotum" panose="020B0600000101010101" pitchFamily="34" charset="-127"/>
              </a:rPr>
              <a:t>Pinot</a:t>
            </a:r>
            <a:r>
              <a:rPr lang="de-DE" sz="2800" dirty="0" smtClean="0">
                <a:ea typeface="Dotum" panose="020B0600000101010101" pitchFamily="34" charset="-127"/>
              </a:rPr>
              <a:t> Noir</a:t>
            </a:r>
          </a:p>
          <a:p>
            <a:r>
              <a:rPr lang="de-DE" sz="2800" dirty="0" smtClean="0">
                <a:ea typeface="Dotum" panose="020B0600000101010101" pitchFamily="34" charset="-127"/>
              </a:rPr>
              <a:t>Köstlichkeiten des alpinen Fleischhandwerks</a:t>
            </a:r>
          </a:p>
          <a:p>
            <a:endParaRPr lang="de-DE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de-DE" sz="2800" dirty="0" smtClean="0">
                <a:ea typeface="Dotum" panose="020B0600000101010101" pitchFamily="34" charset="-127"/>
              </a:rPr>
              <a:t>mit Ludwig </a:t>
            </a:r>
            <a:r>
              <a:rPr lang="de-DE" sz="2800" dirty="0" err="1" smtClean="0">
                <a:ea typeface="Dotum" panose="020B0600000101010101" pitchFamily="34" charset="-127"/>
              </a:rPr>
              <a:t>Hatecke</a:t>
            </a:r>
            <a:r>
              <a:rPr lang="de-DE" sz="2800" dirty="0" smtClean="0">
                <a:ea typeface="Dotum" panose="020B0600000101010101" pitchFamily="34" charset="-127"/>
              </a:rPr>
              <a:t>, Elke und Michael Roth</a:t>
            </a:r>
          </a:p>
          <a:p>
            <a:endParaRPr lang="it-IT" sz="2800" dirty="0" smtClean="0">
              <a:ea typeface="Dotum" panose="020B0600000101010101" pitchFamily="34" charset="-127"/>
            </a:endParaRPr>
          </a:p>
          <a:p>
            <a:r>
              <a:rPr lang="it-IT" sz="2400" dirty="0" err="1" smtClean="0">
                <a:ea typeface="Dotum" panose="020B0600000101010101" pitchFamily="34" charset="-127"/>
              </a:rPr>
              <a:t>Datum</a:t>
            </a:r>
            <a:r>
              <a:rPr lang="it-IT" sz="2400" dirty="0" smtClean="0">
                <a:ea typeface="Dotum" panose="020B0600000101010101" pitchFamily="34" charset="-127"/>
              </a:rPr>
              <a:t>:</a:t>
            </a:r>
            <a:r>
              <a:rPr lang="it-IT" sz="2400" dirty="0">
                <a:ea typeface="Dotum" panose="020B0600000101010101" pitchFamily="34" charset="-127"/>
              </a:rPr>
              <a:t> </a:t>
            </a:r>
            <a:r>
              <a:rPr lang="it-IT" sz="2400" dirty="0" smtClean="0">
                <a:ea typeface="Dotum" panose="020B0600000101010101" pitchFamily="34" charset="-127"/>
              </a:rPr>
              <a:t>22. </a:t>
            </a:r>
            <a:r>
              <a:rPr lang="it-IT" sz="2400" dirty="0" err="1" smtClean="0">
                <a:ea typeface="Dotum" panose="020B0600000101010101" pitchFamily="34" charset="-127"/>
              </a:rPr>
              <a:t>Februar</a:t>
            </a:r>
            <a:r>
              <a:rPr lang="it-IT" sz="2400" dirty="0" smtClean="0">
                <a:ea typeface="Dotum" panose="020B0600000101010101" pitchFamily="34" charset="-127"/>
              </a:rPr>
              <a:t> 2017, </a:t>
            </a:r>
            <a:r>
              <a:rPr lang="it-IT" sz="2400" dirty="0">
                <a:ea typeface="Dotum" panose="020B0600000101010101" pitchFamily="34" charset="-127"/>
              </a:rPr>
              <a:t>18:30</a:t>
            </a:r>
            <a:br>
              <a:rPr lang="it-IT" sz="2400" dirty="0">
                <a:ea typeface="Dotum" panose="020B0600000101010101" pitchFamily="34" charset="-127"/>
              </a:rPr>
            </a:br>
            <a:r>
              <a:rPr lang="it-IT" sz="2400" dirty="0" err="1" smtClean="0">
                <a:ea typeface="Dotum" panose="020B0600000101010101" pitchFamily="34" charset="-127"/>
              </a:rPr>
              <a:t>Ort</a:t>
            </a:r>
            <a:r>
              <a:rPr lang="it-IT" sz="2400" dirty="0" smtClean="0">
                <a:ea typeface="Dotum" panose="020B0600000101010101" pitchFamily="34" charset="-127"/>
              </a:rPr>
              <a:t>: Lavoratori </a:t>
            </a:r>
            <a:r>
              <a:rPr lang="it-IT" sz="2400" dirty="0">
                <a:ea typeface="Dotum" panose="020B0600000101010101" pitchFamily="34" charset="-127"/>
              </a:rPr>
              <a:t>dal GUST, </a:t>
            </a:r>
            <a:r>
              <a:rPr lang="it-IT" sz="2400" dirty="0" err="1" smtClean="0">
                <a:ea typeface="Dotum" panose="020B0600000101010101" pitchFamily="34" charset="-127"/>
              </a:rPr>
              <a:t>Scuol</a:t>
            </a:r>
            <a:endParaRPr lang="it-IT" sz="2400" dirty="0" smtClean="0">
              <a:ea typeface="Dotum" panose="020B0600000101010101" pitchFamily="34" charset="-127"/>
            </a:endParaRPr>
          </a:p>
          <a:p>
            <a:r>
              <a:rPr lang="it-IT" sz="2400" dirty="0" err="1" smtClean="0">
                <a:ea typeface="Dotum" panose="020B0600000101010101" pitchFamily="34" charset="-127"/>
              </a:rPr>
              <a:t>Kosten</a:t>
            </a:r>
            <a:r>
              <a:rPr lang="it-IT" sz="2400" dirty="0" smtClean="0">
                <a:ea typeface="Dotum" panose="020B0600000101010101" pitchFamily="34" charset="-127"/>
              </a:rPr>
              <a:t> pro </a:t>
            </a:r>
            <a:r>
              <a:rPr lang="it-IT" sz="2400" dirty="0" err="1" smtClean="0">
                <a:ea typeface="Dotum" panose="020B0600000101010101" pitchFamily="34" charset="-127"/>
              </a:rPr>
              <a:t>Person</a:t>
            </a:r>
            <a:r>
              <a:rPr lang="it-IT" sz="2400" dirty="0" smtClean="0">
                <a:ea typeface="Dotum" panose="020B0600000101010101" pitchFamily="34" charset="-127"/>
              </a:rPr>
              <a:t>: </a:t>
            </a:r>
            <a:r>
              <a:rPr lang="it-IT" sz="2400" dirty="0" err="1" smtClean="0">
                <a:ea typeface="Dotum" panose="020B0600000101010101" pitchFamily="34" charset="-127"/>
              </a:rPr>
              <a:t>Fr</a:t>
            </a:r>
            <a:r>
              <a:rPr lang="it-IT" sz="2400" dirty="0" smtClean="0">
                <a:ea typeface="Dotum" panose="020B0600000101010101" pitchFamily="34" charset="-127"/>
              </a:rPr>
              <a:t>. 100.-</a:t>
            </a:r>
            <a:endParaRPr lang="de-DE" sz="2400" dirty="0" smtClean="0">
              <a:ea typeface="Dotum" panose="020B0600000101010101" pitchFamily="34" charset="-127"/>
            </a:endParaRPr>
          </a:p>
          <a:p>
            <a:r>
              <a:rPr lang="de-DE" sz="2400" dirty="0" smtClean="0">
                <a:ea typeface="Dotum" panose="020B0600000101010101" pitchFamily="34" charset="-127"/>
              </a:rPr>
              <a:t>Anmeldung: bis 21.Februar 2017</a:t>
            </a:r>
            <a:br>
              <a:rPr lang="de-DE" sz="2400" dirty="0" smtClean="0">
                <a:ea typeface="Dotum" panose="020B0600000101010101" pitchFamily="34" charset="-127"/>
              </a:rPr>
            </a:br>
            <a:r>
              <a:rPr lang="de-DE" sz="2400" dirty="0" smtClean="0">
                <a:ea typeface="Dotum" panose="020B0600000101010101" pitchFamily="34" charset="-127"/>
              </a:rPr>
              <a:t> </a:t>
            </a:r>
            <a:r>
              <a:rPr lang="de-DE" sz="2400" dirty="0" smtClean="0">
                <a:ea typeface="Dotum" panose="020B0600000101010101" pitchFamily="34" charset="-127"/>
                <a:hlinkClick r:id="rId3"/>
              </a:rPr>
              <a:t>roth.michael@bluewin.ch</a:t>
            </a:r>
            <a:r>
              <a:rPr lang="de-DE" sz="2400" dirty="0" smtClean="0">
                <a:ea typeface="Dotum" panose="020B0600000101010101" pitchFamily="34" charset="-127"/>
              </a:rPr>
              <a:t> oder 079 260 18 65</a:t>
            </a:r>
            <a:endParaRPr lang="de-DE" sz="2400" dirty="0">
              <a:ea typeface="Dotum" panose="020B0600000101010101" pitchFamily="34" charset="-127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793" y="535430"/>
            <a:ext cx="8298485" cy="1066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de-DE" sz="4400" dirty="0" err="1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  <a:t>Sairada</a:t>
            </a:r>
            <a:r>
              <a:rPr lang="de-DE" sz="4400" dirty="0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  <a:t>DaL</a:t>
            </a:r>
            <a:r>
              <a:rPr lang="de-DE" sz="4400" dirty="0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  <a:t> GUST</a:t>
            </a:r>
            <a:br>
              <a:rPr lang="de-DE" sz="4400" dirty="0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</a:br>
            <a:r>
              <a:rPr lang="de-DE" sz="4400" dirty="0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  <a:t/>
            </a:r>
            <a:br>
              <a:rPr lang="de-DE" sz="4400" dirty="0" smtClean="0">
                <a:solidFill>
                  <a:schemeClr val="tx1"/>
                </a:solidFill>
                <a:effectLst/>
                <a:latin typeface="Helvetica"/>
                <a:ea typeface="Calibri"/>
                <a:cs typeface="Times New Roman"/>
              </a:rPr>
            </a:br>
            <a:endParaRPr lang="de-CH" sz="4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sisches 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30</Words>
  <Application>Microsoft Office PowerPoint</Application>
  <PresentationFormat>Bildschirmpräsentation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Klassisches Fotoalbum</vt:lpstr>
      <vt:lpstr>think-cell Folie</vt:lpstr>
      <vt:lpstr>Sairada DaL GUST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2016-08-05T13:52:13Z</dcterms:created>
  <dcterms:modified xsi:type="dcterms:W3CDTF">2017-01-31T07:05:49Z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IQPDocumentId">
    <vt:lpwstr>dc7974da-71ee-4670-a330-3dfde6d32a66</vt:lpwstr>
  </property>
</Properties>
</file>