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950" y="-9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774-765A-4018-AB0A-96C075FEB590}" type="datetimeFigureOut">
              <a:rPr lang="de-CH" smtClean="0"/>
              <a:pPr/>
              <a:t>04.02.2016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63FA-9F11-4A27-A19C-35B06C059A10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774-765A-4018-AB0A-96C075FEB590}" type="datetimeFigureOut">
              <a:rPr lang="de-CH" smtClean="0"/>
              <a:pPr/>
              <a:t>04.02.2016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63FA-9F11-4A27-A19C-35B06C059A10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774-765A-4018-AB0A-96C075FEB590}" type="datetimeFigureOut">
              <a:rPr lang="de-CH" smtClean="0"/>
              <a:pPr/>
              <a:t>04.02.2016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63FA-9F11-4A27-A19C-35B06C059A10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774-765A-4018-AB0A-96C075FEB590}" type="datetimeFigureOut">
              <a:rPr lang="de-CH" smtClean="0"/>
              <a:pPr/>
              <a:t>04.02.2016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63FA-9F11-4A27-A19C-35B06C059A10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774-765A-4018-AB0A-96C075FEB590}" type="datetimeFigureOut">
              <a:rPr lang="de-CH" smtClean="0"/>
              <a:pPr/>
              <a:t>04.02.2016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63FA-9F11-4A27-A19C-35B06C059A10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774-765A-4018-AB0A-96C075FEB590}" type="datetimeFigureOut">
              <a:rPr lang="de-CH" smtClean="0"/>
              <a:pPr/>
              <a:t>04.02.2016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63FA-9F11-4A27-A19C-35B06C059A10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774-765A-4018-AB0A-96C075FEB590}" type="datetimeFigureOut">
              <a:rPr lang="de-CH" smtClean="0"/>
              <a:pPr/>
              <a:t>04.02.2016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63FA-9F11-4A27-A19C-35B06C059A10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774-765A-4018-AB0A-96C075FEB590}" type="datetimeFigureOut">
              <a:rPr lang="de-CH" smtClean="0"/>
              <a:pPr/>
              <a:t>04.02.2016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63FA-9F11-4A27-A19C-35B06C059A10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774-765A-4018-AB0A-96C075FEB590}" type="datetimeFigureOut">
              <a:rPr lang="de-CH" smtClean="0"/>
              <a:pPr/>
              <a:t>04.02.2016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63FA-9F11-4A27-A19C-35B06C059A10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774-765A-4018-AB0A-96C075FEB590}" type="datetimeFigureOut">
              <a:rPr lang="de-CH" smtClean="0"/>
              <a:pPr/>
              <a:t>04.02.2016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63FA-9F11-4A27-A19C-35B06C059A10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774-765A-4018-AB0A-96C075FEB590}" type="datetimeFigureOut">
              <a:rPr lang="de-CH" smtClean="0"/>
              <a:pPr/>
              <a:t>04.02.2016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63FA-9F11-4A27-A19C-35B06C059A10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9B774-765A-4018-AB0A-96C075FEB590}" type="datetimeFigureOut">
              <a:rPr lang="de-CH" smtClean="0"/>
              <a:pPr/>
              <a:t>04.02.2016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63FA-9F11-4A27-A19C-35B06C059A10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_IMG_76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5309" y="3763782"/>
            <a:ext cx="3076827" cy="225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stock-photo-11265576-tap-water.jpg"/>
          <p:cNvPicPr>
            <a:picLocks noChangeAspect="1"/>
          </p:cNvPicPr>
          <p:nvPr/>
        </p:nvPicPr>
        <p:blipFill rotWithShape="1">
          <a:blip r:embed="rId3" cstate="print"/>
          <a:srcRect r="12026"/>
          <a:stretch/>
        </p:blipFill>
        <p:spPr>
          <a:xfrm>
            <a:off x="5982877" y="752027"/>
            <a:ext cx="857522" cy="231749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46359" y="194314"/>
            <a:ext cx="65347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 Hahnenwasser einen wichtigen Ausbildungsbeitrag in Bhutan leisten</a:t>
            </a:r>
          </a:p>
          <a:p>
            <a:endParaRPr lang="de-CH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den BELVEDERE HOTELS unterstützen Sie durch den Konsum von Hahnenwasser  das Ausbildungsprogramm „Bhutan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Hotel Programm (BMMHP)“ in Bhutan, welches zum Ziel hat, gut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qualifizierte  Fachkräfte im mittleren Management für den stetig 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wachsenden und äusserst wichtigen Tourismussektor in Bhutan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auszubilden. Die Hälfte des Preises, also zwei Franken, für eine Karaffe 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Wasser fliesst wortwörtlich in dieses Berufsbildungsprojekt.</a:t>
            </a:r>
          </a:p>
          <a:p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 das schenkt ein! </a:t>
            </a:r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Das Projekt basiert auf </a:t>
            </a:r>
            <a:r>
              <a:rPr lang="de-CH" sz="14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eine öffentlich-private 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Partnerschaft zwischen</a:t>
            </a:r>
          </a:p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der HWZ Hochschule für Wirtschaft Zürich (Zürcher Fachhochschule), dem Royal Institute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Tourism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Hospitality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(RITH) und den BELVEDERE HOTELS. Es wird durch den Lotteriefonds des Kantons Zürich finanziert.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6458" y="8276789"/>
            <a:ext cx="1473559" cy="67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hteck 1"/>
          <p:cNvSpPr/>
          <p:nvPr/>
        </p:nvSpPr>
        <p:spPr>
          <a:xfrm>
            <a:off x="1134214" y="6194980"/>
            <a:ext cx="4668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drei besten Absolventen/-innen dieses Diplomlehrganges in «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Hospitality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Management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» (mittleres Bild) erkennbar mit blauer BELVEDERE Mappe, nämlich v.l.n.r.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Bhim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Maya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Tamang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Kunzang Wangmo und 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Sangay Tenzin 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absolvieren 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vom Januar bis Ende März 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2016, 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 dreimonatiges Praktikum in den 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BELVEDERE HOTELS in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Scuol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2" descr="scan000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74" y="8214058"/>
            <a:ext cx="940730" cy="69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Bhutan Flow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5935" y="8214058"/>
            <a:ext cx="721889" cy="69102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1025" name="Picture 1" descr="HWZ_Claim_Blau_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917" y="8436053"/>
            <a:ext cx="1557899" cy="3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19157" y="4227057"/>
            <a:ext cx="1821242" cy="147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H:\BMMHP\Batch lll\Pictures Convocation Oct 2015\_IMG_77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3941027" y="-16014700"/>
            <a:ext cx="6948011" cy="8234680"/>
          </a:xfrm>
          <a:prstGeom prst="rect">
            <a:avLst/>
          </a:prstGeom>
          <a:noFill/>
        </p:spPr>
      </p:pic>
      <p:pic>
        <p:nvPicPr>
          <p:cNvPr id="1028" name="Picture 4" descr="H:\BMMHP\Batch lll\Pictures Convocation Oct 2015\_IMG_778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3941028" y="-16014700"/>
            <a:ext cx="11580019" cy="13724467"/>
          </a:xfrm>
          <a:prstGeom prst="rect">
            <a:avLst/>
          </a:prstGeom>
          <a:noFill/>
        </p:spPr>
      </p:pic>
      <p:pic>
        <p:nvPicPr>
          <p:cNvPr id="1029" name="Picture 5" descr="H:\BMMHP\Batch lll\Pictures Convocation Oct 2015\_IMG_7782.jpg"/>
          <p:cNvPicPr>
            <a:picLocks noChangeAspect="1" noChangeArrowheads="1"/>
          </p:cNvPicPr>
          <p:nvPr/>
        </p:nvPicPr>
        <p:blipFill rotWithShape="1">
          <a:blip r:embed="rId11" cstate="print"/>
          <a:srcRect l="19767" t="24418" r="29235" b="14535"/>
          <a:stretch/>
        </p:blipFill>
        <p:spPr bwMode="auto">
          <a:xfrm>
            <a:off x="31983" y="4155049"/>
            <a:ext cx="1767845" cy="1616413"/>
          </a:xfrm>
          <a:prstGeom prst="rect">
            <a:avLst/>
          </a:prstGeom>
          <a:noFill/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9078" y="8264094"/>
            <a:ext cx="1506174" cy="6455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Bildschirmpräsentation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Larissa-Design</vt:lpstr>
      <vt:lpstr>Folie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daunsi</dc:creator>
  <cp:lastModifiedBy>fo</cp:lastModifiedBy>
  <cp:revision>20</cp:revision>
  <cp:lastPrinted>2016-01-14T08:53:32Z</cp:lastPrinted>
  <dcterms:created xsi:type="dcterms:W3CDTF">2016-01-12T09:54:03Z</dcterms:created>
  <dcterms:modified xsi:type="dcterms:W3CDTF">2016-02-04T13:22:24Z</dcterms:modified>
</cp:coreProperties>
</file>